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E26A1-C9A5-4C5D-9F73-EF35ADCC84BC}" v="4" dt="2023-11-16T10:16:11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Houghton" userId="142c3c83-6a28-4d65-b8bc-e488f514604f" providerId="ADAL" clId="{D069C1EF-27E8-452C-BDAA-4148A547043C}"/>
    <pc:docChg chg="custSel addSld modSld sldOrd">
      <pc:chgData name="Alexander Houghton" userId="142c3c83-6a28-4d65-b8bc-e488f514604f" providerId="ADAL" clId="{D069C1EF-27E8-452C-BDAA-4148A547043C}" dt="2023-11-14T10:30:54.802" v="172" actId="122"/>
      <pc:docMkLst>
        <pc:docMk/>
      </pc:docMkLst>
      <pc:sldChg chg="addSp delSp modSp mod">
        <pc:chgData name="Alexander Houghton" userId="142c3c83-6a28-4d65-b8bc-e488f514604f" providerId="ADAL" clId="{D069C1EF-27E8-452C-BDAA-4148A547043C}" dt="2023-11-14T10:22:25.635" v="2" actId="931"/>
        <pc:sldMkLst>
          <pc:docMk/>
          <pc:sldMk cId="385747643" sldId="266"/>
        </pc:sldMkLst>
        <pc:spChg chg="mod">
          <ac:chgData name="Alexander Houghton" userId="142c3c83-6a28-4d65-b8bc-e488f514604f" providerId="ADAL" clId="{D069C1EF-27E8-452C-BDAA-4148A547043C}" dt="2023-11-14T10:18:50.439" v="1"/>
          <ac:spMkLst>
            <pc:docMk/>
            <pc:sldMk cId="385747643" sldId="266"/>
            <ac:spMk id="2" creationId="{4C23F50D-A0B9-C0F7-47BC-521C45CDFF12}"/>
          </ac:spMkLst>
        </pc:spChg>
        <pc:spChg chg="del">
          <ac:chgData name="Alexander Houghton" userId="142c3c83-6a28-4d65-b8bc-e488f514604f" providerId="ADAL" clId="{D069C1EF-27E8-452C-BDAA-4148A547043C}" dt="2023-11-14T10:22:25.635" v="2" actId="931"/>
          <ac:spMkLst>
            <pc:docMk/>
            <pc:sldMk cId="385747643" sldId="266"/>
            <ac:spMk id="3" creationId="{CE10AFE2-693A-70CE-A391-B9E3BE9575E6}"/>
          </ac:spMkLst>
        </pc:spChg>
        <pc:picChg chg="add mod">
          <ac:chgData name="Alexander Houghton" userId="142c3c83-6a28-4d65-b8bc-e488f514604f" providerId="ADAL" clId="{D069C1EF-27E8-452C-BDAA-4148A547043C}" dt="2023-11-14T10:22:25.635" v="2" actId="931"/>
          <ac:picMkLst>
            <pc:docMk/>
            <pc:sldMk cId="385747643" sldId="266"/>
            <ac:picMk id="5" creationId="{C2DF15C0-71E3-2CD8-5EAF-B3F6EE830727}"/>
          </ac:picMkLst>
        </pc:picChg>
      </pc:sldChg>
      <pc:sldChg chg="addSp delSp modSp mod">
        <pc:chgData name="Alexander Houghton" userId="142c3c83-6a28-4d65-b8bc-e488f514604f" providerId="ADAL" clId="{D069C1EF-27E8-452C-BDAA-4148A547043C}" dt="2023-11-14T10:25:56.594" v="57" actId="14100"/>
        <pc:sldMkLst>
          <pc:docMk/>
          <pc:sldMk cId="2093102761" sldId="267"/>
        </pc:sldMkLst>
        <pc:spChg chg="mod">
          <ac:chgData name="Alexander Houghton" userId="142c3c83-6a28-4d65-b8bc-e488f514604f" providerId="ADAL" clId="{D069C1EF-27E8-452C-BDAA-4148A547043C}" dt="2023-11-14T10:23:02.173" v="4"/>
          <ac:spMkLst>
            <pc:docMk/>
            <pc:sldMk cId="2093102761" sldId="267"/>
            <ac:spMk id="2" creationId="{4C23F50D-A0B9-C0F7-47BC-521C45CDFF12}"/>
          </ac:spMkLst>
        </pc:spChg>
        <pc:spChg chg="del mod">
          <ac:chgData name="Alexander Houghton" userId="142c3c83-6a28-4d65-b8bc-e488f514604f" providerId="ADAL" clId="{D069C1EF-27E8-452C-BDAA-4148A547043C}" dt="2023-11-14T10:25:42.277" v="53" actId="931"/>
          <ac:spMkLst>
            <pc:docMk/>
            <pc:sldMk cId="2093102761" sldId="267"/>
            <ac:spMk id="3" creationId="{CE10AFE2-693A-70CE-A391-B9E3BE9575E6}"/>
          </ac:spMkLst>
        </pc:spChg>
        <pc:picChg chg="add mod">
          <ac:chgData name="Alexander Houghton" userId="142c3c83-6a28-4d65-b8bc-e488f514604f" providerId="ADAL" clId="{D069C1EF-27E8-452C-BDAA-4148A547043C}" dt="2023-11-14T10:25:56.594" v="57" actId="14100"/>
          <ac:picMkLst>
            <pc:docMk/>
            <pc:sldMk cId="2093102761" sldId="267"/>
            <ac:picMk id="5" creationId="{CC5F25E6-6BC5-6613-9227-8A2F23840DF0}"/>
          </ac:picMkLst>
        </pc:picChg>
      </pc:sldChg>
      <pc:sldChg chg="modSp mod">
        <pc:chgData name="Alexander Houghton" userId="142c3c83-6a28-4d65-b8bc-e488f514604f" providerId="ADAL" clId="{D069C1EF-27E8-452C-BDAA-4148A547043C}" dt="2023-11-14T10:27:14.959" v="65" actId="113"/>
        <pc:sldMkLst>
          <pc:docMk/>
          <pc:sldMk cId="2403419789" sldId="268"/>
        </pc:sldMkLst>
        <pc:spChg chg="mod">
          <ac:chgData name="Alexander Houghton" userId="142c3c83-6a28-4d65-b8bc-e488f514604f" providerId="ADAL" clId="{D069C1EF-27E8-452C-BDAA-4148A547043C}" dt="2023-11-14T10:26:21.826" v="61"/>
          <ac:spMkLst>
            <pc:docMk/>
            <pc:sldMk cId="2403419789" sldId="268"/>
            <ac:spMk id="2" creationId="{4C23F50D-A0B9-C0F7-47BC-521C45CDFF12}"/>
          </ac:spMkLst>
        </pc:spChg>
        <pc:spChg chg="mod">
          <ac:chgData name="Alexander Houghton" userId="142c3c83-6a28-4d65-b8bc-e488f514604f" providerId="ADAL" clId="{D069C1EF-27E8-452C-BDAA-4148A547043C}" dt="2023-11-14T10:27:14.959" v="65" actId="113"/>
          <ac:spMkLst>
            <pc:docMk/>
            <pc:sldMk cId="2403419789" sldId="268"/>
            <ac:spMk id="3" creationId="{CE10AFE2-693A-70CE-A391-B9E3BE9575E6}"/>
          </ac:spMkLst>
        </pc:spChg>
      </pc:sldChg>
      <pc:sldChg chg="modSp add mod">
        <pc:chgData name="Alexander Houghton" userId="142c3c83-6a28-4d65-b8bc-e488f514604f" providerId="ADAL" clId="{D069C1EF-27E8-452C-BDAA-4148A547043C}" dt="2023-11-14T10:28:51.822" v="75" actId="27636"/>
        <pc:sldMkLst>
          <pc:docMk/>
          <pc:sldMk cId="2927268822" sldId="269"/>
        </pc:sldMkLst>
        <pc:spChg chg="mod">
          <ac:chgData name="Alexander Houghton" userId="142c3c83-6a28-4d65-b8bc-e488f514604f" providerId="ADAL" clId="{D069C1EF-27E8-452C-BDAA-4148A547043C}" dt="2023-11-14T10:27:59.125" v="69" actId="14100"/>
          <ac:spMkLst>
            <pc:docMk/>
            <pc:sldMk cId="2927268822" sldId="269"/>
            <ac:spMk id="2" creationId="{4C23F50D-A0B9-C0F7-47BC-521C45CDFF12}"/>
          </ac:spMkLst>
        </pc:spChg>
        <pc:spChg chg="mod">
          <ac:chgData name="Alexander Houghton" userId="142c3c83-6a28-4d65-b8bc-e488f514604f" providerId="ADAL" clId="{D069C1EF-27E8-452C-BDAA-4148A547043C}" dt="2023-11-14T10:28:51.822" v="75" actId="27636"/>
          <ac:spMkLst>
            <pc:docMk/>
            <pc:sldMk cId="2927268822" sldId="269"/>
            <ac:spMk id="3" creationId="{CE10AFE2-693A-70CE-A391-B9E3BE9575E6}"/>
          </ac:spMkLst>
        </pc:spChg>
      </pc:sldChg>
      <pc:sldChg chg="addSp modSp add mod">
        <pc:chgData name="Alexander Houghton" userId="142c3c83-6a28-4d65-b8bc-e488f514604f" providerId="ADAL" clId="{D069C1EF-27E8-452C-BDAA-4148A547043C}" dt="2023-11-14T10:30:07.453" v="83"/>
        <pc:sldMkLst>
          <pc:docMk/>
          <pc:sldMk cId="2733003956" sldId="270"/>
        </pc:sldMkLst>
        <pc:spChg chg="mod">
          <ac:chgData name="Alexander Houghton" userId="142c3c83-6a28-4d65-b8bc-e488f514604f" providerId="ADAL" clId="{D069C1EF-27E8-452C-BDAA-4148A547043C}" dt="2023-11-14T10:30:07.453" v="83"/>
          <ac:spMkLst>
            <pc:docMk/>
            <pc:sldMk cId="2733003956" sldId="270"/>
            <ac:spMk id="2" creationId="{4C23F50D-A0B9-C0F7-47BC-521C45CDFF12}"/>
          </ac:spMkLst>
        </pc:spChg>
        <pc:spChg chg="mod">
          <ac:chgData name="Alexander Houghton" userId="142c3c83-6a28-4d65-b8bc-e488f514604f" providerId="ADAL" clId="{D069C1EF-27E8-452C-BDAA-4148A547043C}" dt="2023-11-14T10:29:24.924" v="77" actId="5793"/>
          <ac:spMkLst>
            <pc:docMk/>
            <pc:sldMk cId="2733003956" sldId="270"/>
            <ac:spMk id="3" creationId="{CE10AFE2-693A-70CE-A391-B9E3BE9575E6}"/>
          </ac:spMkLst>
        </pc:spChg>
        <pc:picChg chg="add mod">
          <ac:chgData name="Alexander Houghton" userId="142c3c83-6a28-4d65-b8bc-e488f514604f" providerId="ADAL" clId="{D069C1EF-27E8-452C-BDAA-4148A547043C}" dt="2023-11-14T10:29:42.071" v="79" actId="1076"/>
          <ac:picMkLst>
            <pc:docMk/>
            <pc:sldMk cId="2733003956" sldId="270"/>
            <ac:picMk id="4" creationId="{CF5B792D-8D30-08C1-B9EC-06BF7E71E979}"/>
          </ac:picMkLst>
        </pc:picChg>
        <pc:picChg chg="add mod">
          <ac:chgData name="Alexander Houghton" userId="142c3c83-6a28-4d65-b8bc-e488f514604f" providerId="ADAL" clId="{D069C1EF-27E8-452C-BDAA-4148A547043C}" dt="2023-11-14T10:29:55.555" v="81" actId="1076"/>
          <ac:picMkLst>
            <pc:docMk/>
            <pc:sldMk cId="2733003956" sldId="270"/>
            <ac:picMk id="5" creationId="{D7C75340-71B2-DB30-6D89-4C53CB79E82F}"/>
          </ac:picMkLst>
        </pc:picChg>
      </pc:sldChg>
      <pc:sldChg chg="modSp add mod ord">
        <pc:chgData name="Alexander Houghton" userId="142c3c83-6a28-4d65-b8bc-e488f514604f" providerId="ADAL" clId="{D069C1EF-27E8-452C-BDAA-4148A547043C}" dt="2023-11-14T10:30:54.802" v="172" actId="122"/>
        <pc:sldMkLst>
          <pc:docMk/>
          <pc:sldMk cId="846199524" sldId="271"/>
        </pc:sldMkLst>
        <pc:spChg chg="mod">
          <ac:chgData name="Alexander Houghton" userId="142c3c83-6a28-4d65-b8bc-e488f514604f" providerId="ADAL" clId="{D069C1EF-27E8-452C-BDAA-4148A547043C}" dt="2023-11-14T10:30:25.638" v="97" actId="5793"/>
          <ac:spMkLst>
            <pc:docMk/>
            <pc:sldMk cId="846199524" sldId="271"/>
            <ac:spMk id="2" creationId="{4C23F50D-A0B9-C0F7-47BC-521C45CDFF12}"/>
          </ac:spMkLst>
        </pc:spChg>
        <pc:spChg chg="mod">
          <ac:chgData name="Alexander Houghton" userId="142c3c83-6a28-4d65-b8bc-e488f514604f" providerId="ADAL" clId="{D069C1EF-27E8-452C-BDAA-4148A547043C}" dt="2023-11-14T10:30:54.802" v="172" actId="122"/>
          <ac:spMkLst>
            <pc:docMk/>
            <pc:sldMk cId="846199524" sldId="271"/>
            <ac:spMk id="3" creationId="{CE10AFE2-693A-70CE-A391-B9E3BE9575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DE884-CF07-7BF1-9A31-FBE8CAE4C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EAC75-E603-4F62-63CC-3077CF3E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74F84-E14A-C66D-3AF0-AF10EC4A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2202-E7FF-D488-C47A-482F4842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99E98-CEAD-F7B0-392B-7E156F38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B9D5-A9B1-E93D-E468-9E5F7C01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A4A29-9F08-F765-BE4C-720EC7A69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40EEE-6A8C-3325-80F4-D845D913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EA1C-F5D7-31F8-D436-01B8C9E7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B8FB1-453E-F26B-23A5-EA645E09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1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63A77-0025-A3BA-6E5C-7A2996CCE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884B6-EBE2-EDDC-3EA7-6F4B2B97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CBC2-F30F-76B9-83C2-A8B5CDF4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55AED-39A2-4B91-D4EC-6F60D009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04DC-C0E2-8052-D7B0-7868D1C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3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E934-C612-B8F0-A195-F06B5CCC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A5FA-F696-6B6D-46A1-D924003B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B6AFB-0025-5F56-BA27-CDC90188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A8BA-A4CD-1E7C-EEAD-B851D14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5D01-8281-9B30-A81D-E27C4D1C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3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CB5FC-2580-66B7-6A7F-9B783CB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910BA-1B78-925F-9F7E-0860822B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6ABB9-C96B-6555-F548-01F46237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3B547-6024-C5E0-7556-5FFBFDD2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E813-6C2D-3887-A77B-76F8F5A8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3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14A2-A6F5-5C8B-67D1-1ED4971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1D2BB-20EE-2914-598C-710BB6ECA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4E503-7C76-D2BE-1295-3548EB2E2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EE75B-DAE6-6CB9-9EF0-9545B223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EA691-A82E-207C-17DF-736F33E1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C8B7-307E-4312-55E7-B3C95CCD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8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7AE0-495E-15FB-3B46-2365A320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2D077-5C97-38DD-ECAA-9CDC6ABA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7C636-7DDD-4CAB-321A-81D4B7123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E037D-FD66-BB3B-A662-2D6882283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C60A8-1F5D-01A0-58BF-E0CC0813D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990D8-0B89-51C3-0C32-47420385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B28D9-BCE0-7261-3371-479028BC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3874C-9951-E069-CE0D-99DDD45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0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8843-96F0-917E-764A-17AFDCDD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160C8-08EA-F488-B7C2-19F2379D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CD580-F4B1-97EF-F7BC-8E191410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AD00A-09A5-7279-37B2-692D32AB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2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0AEB6-2C0D-393C-55DC-4E889CD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68E88-02F3-8F13-409D-370BA757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B0896-644E-3921-F8D6-6A780713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2E79-E56E-D1CD-C576-1D4030D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26DEA-898A-668F-07CC-73A500496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7FD44-A98F-807D-FDB5-90C381648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DAE2A-D0A7-B468-9401-219FE3AA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1A4D5-E9FF-51B6-F4BB-10ED1459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31B2B-46CE-4BE8-6EBF-C28F37EC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0BCE-EB33-500D-6FA1-DFA6CBD6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9D3A3-0974-880F-8022-5C9FD6B89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EC631-A21F-110F-00EF-CCB0E094C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A0C0D-E49E-D2A6-6F65-34DF0AB6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DEE8A-04A6-D3CC-70ED-A8869607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47C96-8571-93B7-B3C7-1783232B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4650B-18C8-0F0A-7F27-10837E04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B461D-32AF-47F9-1F0F-95292070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95A1D-F796-83F0-630A-881681677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9DEA-56DD-40A7-B8DA-E3E12E712D7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0A25-F7B4-AA43-B4E4-D93F09ABD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D0D2-4025-F1CC-8627-EC8C2619D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F586-D70E-4327-BB7B-268F15513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8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er.Houghton@ascentis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&amp; Maths – a fresh approach to Functional Skills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D9AD72-2C83-4B21-DB10-2E705CC83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8824" y="1825625"/>
            <a:ext cx="64943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HE – new diplomas and revalidation</a:t>
            </a:r>
          </a:p>
        </p:txBody>
      </p:sp>
      <p:pic>
        <p:nvPicPr>
          <p:cNvPr id="5" name="Content Placeholder 4" descr="A diagram of a business&#10;&#10;Description automatically generated">
            <a:extLst>
              <a:ext uri="{FF2B5EF4-FFF2-40B4-BE49-F238E27FC236}">
                <a16:creationId xmlns:a16="http://schemas.microsoft.com/office/drawing/2014/main" id="{C2DF15C0-71E3-2CD8-5EAF-B3F6EE830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67" y="1825625"/>
            <a:ext cx="9161465" cy="4351338"/>
          </a:xfrm>
        </p:spPr>
      </p:pic>
    </p:spTree>
    <p:extLst>
      <p:ext uri="{BB962C8B-B14F-4D97-AF65-F5344CB8AC3E}">
        <p14:creationId xmlns:p14="http://schemas.microsoft.com/office/powerpoint/2010/main" val="38574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HE – new diplomas and revalidation</a:t>
            </a:r>
          </a:p>
        </p:txBody>
      </p:sp>
      <p:pic>
        <p:nvPicPr>
          <p:cNvPr id="5" name="Content Placeholder 4" descr="A comparison of a comparison of a credit card&#10;&#10;Description automatically generated">
            <a:extLst>
              <a:ext uri="{FF2B5EF4-FFF2-40B4-BE49-F238E27FC236}">
                <a16:creationId xmlns:a16="http://schemas.microsoft.com/office/drawing/2014/main" id="{CC5F25E6-6BC5-6613-9227-8A2F23840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87" y="1904214"/>
            <a:ext cx="7635711" cy="3638747"/>
          </a:xfrm>
        </p:spPr>
      </p:pic>
    </p:spTree>
    <p:extLst>
      <p:ext uri="{BB962C8B-B14F-4D97-AF65-F5344CB8AC3E}">
        <p14:creationId xmlns:p14="http://schemas.microsoft.com/office/powerpoint/2010/main" val="2093102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Access to HE – new diplomas and revalidation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800" dirty="0">
                <a:ea typeface="Lato" panose="020F0502020204030203" pitchFamily="34" charset="0"/>
                <a:cs typeface="Lato" panose="020F0502020204030203" pitchFamily="34" charset="0"/>
              </a:rPr>
              <a:t>We will be considering QAA regulatory changes in addition to centre comments, usage and contemporary changes within panels</a:t>
            </a:r>
          </a:p>
          <a:p>
            <a:pPr algn="ctr"/>
            <a:endParaRPr lang="en-GB" sz="2800" dirty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GB" sz="2800" dirty="0">
                <a:ea typeface="Lato" panose="020F0502020204030203" pitchFamily="34" charset="0"/>
                <a:cs typeface="Lato" panose="020F0502020204030203" pitchFamily="34" charset="0"/>
              </a:rPr>
              <a:t>We will aim 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ea typeface="Lato" panose="020F0502020204030203" pitchFamily="34" charset="0"/>
                <a:cs typeface="Lato" panose="020F0502020204030203" pitchFamily="34" charset="0"/>
              </a:rPr>
              <a:t>Maintain academic rigour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ea typeface="Lato" panose="020F0502020204030203" pitchFamily="34" charset="0"/>
                <a:cs typeface="Lato" panose="020F0502020204030203" pitchFamily="34" charset="0"/>
              </a:rPr>
              <a:t>Address and embed contemporary content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800" dirty="0">
                <a:ea typeface="Lato" panose="020F0502020204030203" pitchFamily="34" charset="0"/>
                <a:cs typeface="Lato" panose="020F0502020204030203" pitchFamily="34" charset="0"/>
              </a:rPr>
              <a:t>Identify and develop strong progression pathways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1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Short Online Qualifications – engaging themes for your learners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SOQs provide extra certification, boost confidence, help to increase centre success rates, and provide learners with vital life skills. With 29 titles to choose from, popular topics for learners include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br>
              <a:rPr lang="en-GB" sz="28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Entry 3 Award in Introduction to British Values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Level 1 Award in Citizenship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Entry 3 and Level 1 Awards in Equality &amp; Diversity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Level 1 Award in Managing Personal Finance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Level 1 Award in Mental Health &amp; Wellbeing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Our e-Invigilation platform allows learners to complete a multiple-choice e-Assessment remotely. Provisional results are instant and rapid certification turnaround ensures your learners have the qualifications in time to prepare for life outside the learning environment.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26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Short Online Qualifications – engaging themes for your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Free interactive online resources including indicative content, useful websites, sample questions, and a glossary at the level below: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5B792D-8D30-08C1-B9EC-06BF7E71E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724" r="1424"/>
          <a:stretch/>
        </p:blipFill>
        <p:spPr>
          <a:xfrm>
            <a:off x="2194258" y="2914419"/>
            <a:ext cx="4252762" cy="357845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C75340-71B2-DB30-6D89-4C53CB79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2311" r="1263"/>
          <a:stretch/>
        </p:blipFill>
        <p:spPr>
          <a:xfrm>
            <a:off x="6520285" y="2914419"/>
            <a:ext cx="4104980" cy="357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Alexander.Houghton@ascentis.co.uk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National 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84619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5BA7-7C0A-A027-0C35-16BAE339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Ascentis Qualifications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B8A7-677B-28C0-EB36-9FA1BBBF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ESOL – what's new?</a:t>
            </a:r>
            <a:br>
              <a:rPr lang="en-GB" dirty="0"/>
            </a:br>
            <a:endParaRPr lang="en-GB" dirty="0"/>
          </a:p>
          <a:p>
            <a:r>
              <a:rPr lang="en-GB" dirty="0"/>
              <a:t>English &amp; Maths – a fresh approach to Functional Skills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Access to HE – new diplomas and revalidation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Short Online Qualifications – engaging themes for your learners</a:t>
            </a:r>
          </a:p>
        </p:txBody>
      </p:sp>
    </p:spTree>
    <p:extLst>
      <p:ext uri="{BB962C8B-B14F-4D97-AF65-F5344CB8AC3E}">
        <p14:creationId xmlns:p14="http://schemas.microsoft.com/office/powerpoint/2010/main" val="10031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ESOL – what's new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3C40E2-0553-D0E9-0C1B-9FD2CDE2B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" y="1788353"/>
            <a:ext cx="9926425" cy="3641486"/>
          </a:xfrm>
        </p:spPr>
      </p:pic>
    </p:spTree>
    <p:extLst>
      <p:ext uri="{BB962C8B-B14F-4D97-AF65-F5344CB8AC3E}">
        <p14:creationId xmlns:p14="http://schemas.microsoft.com/office/powerpoint/2010/main" val="22729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ESOL – 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Reading Online Assessments and Practice Paper, currently available at E1, through to L1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Identical to the paper-based assessments with the added benefits: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Secure online platform, Surpass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Automatically marked on Surpass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Enable learners to practise and employ digital skills</a:t>
            </a:r>
          </a:p>
          <a:p>
            <a:pPr marL="342900" indent="-34290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Expanding the online offer at L2 &amp; adding a practice set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8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ESOL – 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example videos for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Samples of real Speaking assessments as they were recorded on the day at Ascentis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Being authentic, they are ‘examples’ not ‘exemplars’, and this is to stimulate discussion amongst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Examples of how to conduct assessments, not how to mark them, and come with a short commentary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 centre staff training only</a:t>
            </a:r>
            <a:endParaRPr lang="en-GB" sz="2800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41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ESOL – 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0AFE2-693A-70CE-A391-B9E3BE95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new partnership with Metaverse Learning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Interactive learner resources mapped to Ascentis assessments for your learners</a:t>
            </a:r>
            <a:br>
              <a:rPr lang="en-GB" dirty="0"/>
            </a:br>
            <a:endParaRPr lang="en-GB" dirty="0"/>
          </a:p>
          <a:p>
            <a:r>
              <a:rPr lang="en-GB" dirty="0"/>
              <a:t>Metaverse stand in foyer for demos during the day</a:t>
            </a:r>
          </a:p>
        </p:txBody>
      </p:sp>
    </p:spTree>
    <p:extLst>
      <p:ext uri="{BB962C8B-B14F-4D97-AF65-F5344CB8AC3E}">
        <p14:creationId xmlns:p14="http://schemas.microsoft.com/office/powerpoint/2010/main" val="95428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&amp; Maths – a fresh approach to Functional Skills</a:t>
            </a:r>
          </a:p>
        </p:txBody>
      </p:sp>
      <p:pic>
        <p:nvPicPr>
          <p:cNvPr id="5" name="Content Placeholder 4" descr="A screen shot of a chart&#10;&#10;Description automatically generated">
            <a:extLst>
              <a:ext uri="{FF2B5EF4-FFF2-40B4-BE49-F238E27FC236}">
                <a16:creationId xmlns:a16="http://schemas.microsoft.com/office/drawing/2014/main" id="{C9D45483-37DB-D7AB-0483-35A8860A9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53" y="2042784"/>
            <a:ext cx="9624894" cy="3917019"/>
          </a:xfrm>
        </p:spPr>
      </p:pic>
    </p:spTree>
    <p:extLst>
      <p:ext uri="{BB962C8B-B14F-4D97-AF65-F5344CB8AC3E}">
        <p14:creationId xmlns:p14="http://schemas.microsoft.com/office/powerpoint/2010/main" val="3660677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&amp; Maths – a fresh approach to Functional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896F-5984-0569-35F0-78EBADE6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774" y="1825624"/>
            <a:ext cx="7048871" cy="776173"/>
          </a:xfrm>
          <a:prstGeom prst="rect">
            <a:avLst/>
          </a:prstGeom>
          <a:solidFill>
            <a:srgbClr val="006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Born-digital online assessment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0E8EB-418E-4E03-2184-8829E4CF89CC}"/>
              </a:ext>
            </a:extLst>
          </p:cNvPr>
          <p:cNvSpPr/>
          <p:nvPr/>
        </p:nvSpPr>
        <p:spPr>
          <a:xfrm>
            <a:off x="2991775" y="2843073"/>
            <a:ext cx="7048870" cy="932156"/>
          </a:xfrm>
          <a:prstGeom prst="rect">
            <a:avLst/>
          </a:prstGeom>
          <a:solidFill>
            <a:srgbClr val="006C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Accessible and scalable for different cohorts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E91F51-A0D4-867C-A7C7-563B52CEC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529" y="3967014"/>
            <a:ext cx="7063116" cy="9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3F50D-A0B9-C0F7-47BC-521C45CD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English &amp; Maths – a fresh approach to Functional Skills</a:t>
            </a:r>
          </a:p>
        </p:txBody>
      </p:sp>
      <p:pic>
        <p:nvPicPr>
          <p:cNvPr id="5" name="Content Placeholder 4" descr="A diagram of a computer&#10;&#10;Description automatically generated">
            <a:extLst>
              <a:ext uri="{FF2B5EF4-FFF2-40B4-BE49-F238E27FC236}">
                <a16:creationId xmlns:a16="http://schemas.microsoft.com/office/drawing/2014/main" id="{0B1C347C-307F-EC9D-5331-8764465BC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14" y="1848457"/>
            <a:ext cx="9358171" cy="4305673"/>
          </a:xfrm>
        </p:spPr>
      </p:pic>
    </p:spTree>
    <p:extLst>
      <p:ext uri="{BB962C8B-B14F-4D97-AF65-F5344CB8AC3E}">
        <p14:creationId xmlns:p14="http://schemas.microsoft.com/office/powerpoint/2010/main" val="301090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124255-16c7-4b4c-8163-dd9154b95144" xsi:nil="true"/>
    <lcf76f155ced4ddcb4097134ff3c332f xmlns="bbbfdd7a-087b-423c-9b4c-41591523079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736B7EF2ED54481ECDCC66900786B" ma:contentTypeVersion="18" ma:contentTypeDescription="Create a new document." ma:contentTypeScope="" ma:versionID="a91e21b59bd2bdde635cad6eca740d5d">
  <xsd:schema xmlns:xsd="http://www.w3.org/2001/XMLSchema" xmlns:xs="http://www.w3.org/2001/XMLSchema" xmlns:p="http://schemas.microsoft.com/office/2006/metadata/properties" xmlns:ns2="bbbfdd7a-087b-423c-9b4c-41591523079f" xmlns:ns3="d7124255-16c7-4b4c-8163-dd9154b95144" targetNamespace="http://schemas.microsoft.com/office/2006/metadata/properties" ma:root="true" ma:fieldsID="e835bf69ac6223bdab79e728d51eee1f" ns2:_="" ns3:_="">
    <xsd:import namespace="bbbfdd7a-087b-423c-9b4c-41591523079f"/>
    <xsd:import namespace="d7124255-16c7-4b4c-8163-dd9154b951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fdd7a-087b-423c-9b4c-4159152307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a61382-b5c2-464e-af5b-da37dc0e5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24255-16c7-4b4c-8163-dd9154b951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097390-10b6-468e-a694-342c51e5b323}" ma:internalName="TaxCatchAll" ma:showField="CatchAllData" ma:web="d7124255-16c7-4b4c-8163-dd9154b95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53DE19-A97C-4ECC-9D23-317824A27B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DB3C2-6C5C-428F-BE79-04C188D568E8}">
  <ds:schemaRefs>
    <ds:schemaRef ds:uri="http://schemas.microsoft.com/office/2006/metadata/properties"/>
    <ds:schemaRef ds:uri="http://schemas.microsoft.com/office/infopath/2007/PartnerControls"/>
    <ds:schemaRef ds:uri="73e33671-ce79-4eaa-a4b4-e7246c5b84e9"/>
    <ds:schemaRef ds:uri="34c7f1cc-bb7f-412d-b57f-f7ccb32f9b4a"/>
    <ds:schemaRef ds:uri="d7124255-16c7-4b4c-8163-dd9154b95144"/>
    <ds:schemaRef ds:uri="bbbfdd7a-087b-423c-9b4c-41591523079f"/>
  </ds:schemaRefs>
</ds:datastoreItem>
</file>

<file path=customXml/itemProps3.xml><?xml version="1.0" encoding="utf-8"?>
<ds:datastoreItem xmlns:ds="http://schemas.openxmlformats.org/officeDocument/2006/customXml" ds:itemID="{AC4EBAC5-C86D-455D-96D6-92A3426F79E8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478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PowerPoint Presentation</vt:lpstr>
      <vt:lpstr>Ascentis Qualifications for the future</vt:lpstr>
      <vt:lpstr>ESOL – what's new</vt:lpstr>
      <vt:lpstr>ESOL – what’s new</vt:lpstr>
      <vt:lpstr>ESOL – what’s new</vt:lpstr>
      <vt:lpstr>ESOL – what’s new</vt:lpstr>
      <vt:lpstr>English &amp; Maths – a fresh approach to Functional Skills</vt:lpstr>
      <vt:lpstr>English &amp; Maths – a fresh approach to Functional Skills</vt:lpstr>
      <vt:lpstr>English &amp; Maths – a fresh approach to Functional Skills</vt:lpstr>
      <vt:lpstr>English &amp; Maths – a fresh approach to Functional Skills</vt:lpstr>
      <vt:lpstr>Access to HE – new diplomas and revalidation</vt:lpstr>
      <vt:lpstr>Access to HE – new diplomas and revalidation</vt:lpstr>
      <vt:lpstr>Access to HE – new diplomas and revalidation</vt:lpstr>
      <vt:lpstr>Short Online Qualifications – engaging themes for your learners </vt:lpstr>
      <vt:lpstr>Short Online Qualifications – engaging themes for your learners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 Lakhani</dc:creator>
  <cp:lastModifiedBy>Ishan Lakhani</cp:lastModifiedBy>
  <cp:revision>2</cp:revision>
  <dcterms:created xsi:type="dcterms:W3CDTF">2023-08-31T14:18:54Z</dcterms:created>
  <dcterms:modified xsi:type="dcterms:W3CDTF">2023-11-16T10:16:18Z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0x010100EF0736B7EF2ED54481ECDCC66900786B</vt:lpwstr>
  </property>
  <property fmtid="{D5CDD505-2E9C-101B-9397-08002B2CF9AE}" pid="3" name="MediaServiceImageTags">
    <vt:lpwstr/>
  </property>
</Properties>
</file>